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1.png" ContentType="image/pn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jpeg" ContentType="image/jpe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37.gif" ContentType="image/gif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36.jpeg" ContentType="image/jpeg"/>
  <Override PartName="/ppt/media/image26.png" ContentType="image/png"/>
  <Override PartName="/ppt/media/image27.jpeg" ContentType="image/jpe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21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21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0" descr=""/>
          <p:cNvPicPr/>
          <p:nvPr/>
        </p:nvPicPr>
        <p:blipFill>
          <a:blip r:embed="rId2"/>
          <a:stretch/>
        </p:blipFill>
        <p:spPr>
          <a:xfrm>
            <a:off x="0" y="6453000"/>
            <a:ext cx="12191040" cy="403920"/>
          </a:xfrm>
          <a:prstGeom prst="rect">
            <a:avLst/>
          </a:prstGeom>
          <a:ln>
            <a:noFill/>
          </a:ln>
        </p:spPr>
      </p:pic>
      <p:pic>
        <p:nvPicPr>
          <p:cNvPr id="1" name="Picture 11" descr="A close up of a sign&#10;&#10;Description automatically generated"/>
          <p:cNvPicPr/>
          <p:nvPr/>
        </p:nvPicPr>
        <p:blipFill>
          <a:blip r:embed="rId3"/>
          <a:stretch/>
        </p:blipFill>
        <p:spPr>
          <a:xfrm>
            <a:off x="11039400" y="6493680"/>
            <a:ext cx="955080" cy="336240"/>
          </a:xfrm>
          <a:prstGeom prst="rect">
            <a:avLst/>
          </a:prstGeom>
          <a:ln>
            <a:noFill/>
          </a:ln>
        </p:spPr>
      </p:pic>
      <p:pic>
        <p:nvPicPr>
          <p:cNvPr id="2" name="Picture 10" descr="A sign in the dark&#10;&#10;Description automatically generated"/>
          <p:cNvPicPr/>
          <p:nvPr/>
        </p:nvPicPr>
        <p:blipFill>
          <a:blip r:embed="rId4"/>
          <a:stretch/>
        </p:blipFill>
        <p:spPr>
          <a:xfrm>
            <a:off x="-8280" y="0"/>
            <a:ext cx="12268800" cy="6856560"/>
          </a:xfrm>
          <a:prstGeom prst="rect">
            <a:avLst/>
          </a:prstGeom>
          <a:ln>
            <a:noFill/>
          </a:ln>
        </p:spPr>
      </p:pic>
      <p:pic>
        <p:nvPicPr>
          <p:cNvPr id="3" name="Picture 13" descr="A close up of a sign&#10;&#10;Description automatically generated"/>
          <p:cNvPicPr/>
          <p:nvPr/>
        </p:nvPicPr>
        <p:blipFill>
          <a:blip r:embed="rId5"/>
          <a:stretch/>
        </p:blipFill>
        <p:spPr>
          <a:xfrm>
            <a:off x="10395000" y="6159960"/>
            <a:ext cx="1590120" cy="560520"/>
          </a:xfrm>
          <a:prstGeom prst="rect">
            <a:avLst/>
          </a:prstGeom>
          <a:ln>
            <a:noFill/>
          </a:ln>
        </p:spPr>
      </p:pic>
      <p:pic>
        <p:nvPicPr>
          <p:cNvPr id="4" name="Picture 2" descr="A picture containing food&#10;&#10;Description automatically generated"/>
          <p:cNvPicPr/>
          <p:nvPr/>
        </p:nvPicPr>
        <p:blipFill>
          <a:blip r:embed="rId6"/>
          <a:stretch/>
        </p:blipFill>
        <p:spPr>
          <a:xfrm>
            <a:off x="1363320" y="404640"/>
            <a:ext cx="8718840" cy="3540240"/>
          </a:xfrm>
          <a:prstGeom prst="rect">
            <a:avLst/>
          </a:prstGeom>
          <a:ln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MX" sz="4400" spc="-1" strike="noStrike">
                <a:latin typeface="Arial"/>
              </a:rPr>
              <a:t>Pulse para editar el formato del texto de título</a:t>
            </a:r>
            <a:endParaRPr b="0" lang="es-MX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3200" spc="-1" strike="noStrike">
                <a:latin typeface="Arial"/>
              </a:rPr>
              <a:t>Pulse para editar el formato de texto del esquema</a:t>
            </a:r>
            <a:endParaRPr b="0" lang="es-MX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2800" spc="-1" strike="noStrike">
                <a:latin typeface="Arial"/>
              </a:rPr>
              <a:t>Segundo nivel del esquema</a:t>
            </a:r>
            <a:endParaRPr b="0" lang="es-MX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latin typeface="Arial"/>
              </a:rPr>
              <a:t>Tercer nivel del esquema</a:t>
            </a:r>
            <a:endParaRPr b="0" lang="es-MX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2000" spc="-1" strike="noStrike">
                <a:latin typeface="Arial"/>
              </a:rPr>
              <a:t>Cuarto nivel del esquema</a:t>
            </a:r>
            <a:endParaRPr b="0" lang="es-MX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latin typeface="Arial"/>
              </a:rPr>
              <a:t>Quinto nivel del esquema</a:t>
            </a:r>
            <a:endParaRPr b="0" lang="es-MX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latin typeface="Arial"/>
              </a:rPr>
              <a:t>Sexto nivel del esquema</a:t>
            </a:r>
            <a:endParaRPr b="0" lang="es-MX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latin typeface="Arial"/>
              </a:rPr>
              <a:t>Séptimo nivel del esquema</a:t>
            </a:r>
            <a:endParaRPr b="0" lang="es-MX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10" descr=""/>
          <p:cNvPicPr/>
          <p:nvPr/>
        </p:nvPicPr>
        <p:blipFill>
          <a:blip r:embed="rId2"/>
          <a:stretch/>
        </p:blipFill>
        <p:spPr>
          <a:xfrm>
            <a:off x="0" y="6453000"/>
            <a:ext cx="12191040" cy="403920"/>
          </a:xfrm>
          <a:prstGeom prst="rect">
            <a:avLst/>
          </a:prstGeom>
          <a:ln>
            <a:noFill/>
          </a:ln>
        </p:spPr>
      </p:pic>
      <p:pic>
        <p:nvPicPr>
          <p:cNvPr id="44" name="Picture 11" descr="A close up of a sign&#10;&#10;Description automatically generated"/>
          <p:cNvPicPr/>
          <p:nvPr/>
        </p:nvPicPr>
        <p:blipFill>
          <a:blip r:embed="rId3"/>
          <a:stretch/>
        </p:blipFill>
        <p:spPr>
          <a:xfrm>
            <a:off x="11039400" y="6493680"/>
            <a:ext cx="955080" cy="336240"/>
          </a:xfrm>
          <a:prstGeom prst="rect">
            <a:avLst/>
          </a:prstGeom>
          <a:ln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MX" sz="4400" spc="-1" strike="noStrike">
                <a:latin typeface="Arial"/>
              </a:rPr>
              <a:t>Pulse para editar el formato del texto de título</a:t>
            </a:r>
            <a:endParaRPr b="0" lang="es-MX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3200" spc="-1" strike="noStrike">
                <a:latin typeface="Arial"/>
              </a:rPr>
              <a:t>Pulse para editar el formato de texto del esquema</a:t>
            </a:r>
            <a:endParaRPr b="0" lang="es-MX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2800" spc="-1" strike="noStrike">
                <a:latin typeface="Arial"/>
              </a:rPr>
              <a:t>Segundo nivel del esquema</a:t>
            </a:r>
            <a:endParaRPr b="0" lang="es-MX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latin typeface="Arial"/>
              </a:rPr>
              <a:t>Tercer nivel del esquema</a:t>
            </a:r>
            <a:endParaRPr b="0" lang="es-MX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2000" spc="-1" strike="noStrike">
                <a:latin typeface="Arial"/>
              </a:rPr>
              <a:t>Cuarto nivel del esquema</a:t>
            </a:r>
            <a:endParaRPr b="0" lang="es-MX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latin typeface="Arial"/>
              </a:rPr>
              <a:t>Quinto nivel del esquema</a:t>
            </a:r>
            <a:endParaRPr b="0" lang="es-MX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latin typeface="Arial"/>
              </a:rPr>
              <a:t>Sexto nivel del esquema</a:t>
            </a:r>
            <a:endParaRPr b="0" lang="es-MX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latin typeface="Arial"/>
              </a:rPr>
              <a:t>Séptimo nivel del esquema</a:t>
            </a:r>
            <a:endParaRPr b="0" lang="es-MX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10" descr=""/>
          <p:cNvPicPr/>
          <p:nvPr/>
        </p:nvPicPr>
        <p:blipFill>
          <a:blip r:embed="rId2"/>
          <a:stretch/>
        </p:blipFill>
        <p:spPr>
          <a:xfrm>
            <a:off x="0" y="6453000"/>
            <a:ext cx="12191040" cy="403920"/>
          </a:xfrm>
          <a:prstGeom prst="rect">
            <a:avLst/>
          </a:prstGeom>
          <a:ln>
            <a:noFill/>
          </a:ln>
        </p:spPr>
      </p:pic>
      <p:pic>
        <p:nvPicPr>
          <p:cNvPr id="84" name="Picture 11" descr="A close up of a sign&#10;&#10;Description automatically generated"/>
          <p:cNvPicPr/>
          <p:nvPr/>
        </p:nvPicPr>
        <p:blipFill>
          <a:blip r:embed="rId3"/>
          <a:stretch/>
        </p:blipFill>
        <p:spPr>
          <a:xfrm>
            <a:off x="11039400" y="6493680"/>
            <a:ext cx="955080" cy="336240"/>
          </a:xfrm>
          <a:prstGeom prst="rect">
            <a:avLst/>
          </a:prstGeom>
          <a:ln>
            <a:noFill/>
          </a:ln>
        </p:spPr>
      </p:pic>
      <p:pic>
        <p:nvPicPr>
          <p:cNvPr id="85" name="Picture 7" descr="A dark room&#10;&#10;Description automatically generated"/>
          <p:cNvPicPr/>
          <p:nvPr/>
        </p:nvPicPr>
        <p:blipFill>
          <a:blip r:embed="rId4"/>
          <a:stretch/>
        </p:blipFill>
        <p:spPr>
          <a:xfrm>
            <a:off x="0" y="0"/>
            <a:ext cx="12213720" cy="6844320"/>
          </a:xfrm>
          <a:prstGeom prst="rect">
            <a:avLst/>
          </a:prstGeom>
          <a:ln>
            <a:noFill/>
          </a:ln>
        </p:spPr>
      </p:pic>
      <p:pic>
        <p:nvPicPr>
          <p:cNvPr id="86" name="Picture 10" descr="A close up of a sign&#10;&#10;Description automatically generated"/>
          <p:cNvPicPr/>
          <p:nvPr/>
        </p:nvPicPr>
        <p:blipFill>
          <a:blip r:embed="rId5"/>
          <a:stretch/>
        </p:blipFill>
        <p:spPr>
          <a:xfrm>
            <a:off x="10997640" y="6422760"/>
            <a:ext cx="893880" cy="314640"/>
          </a:xfrm>
          <a:prstGeom prst="rect">
            <a:avLst/>
          </a:prstGeom>
          <a:ln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MX" sz="4400" spc="-1" strike="noStrike">
                <a:latin typeface="Arial"/>
              </a:rPr>
              <a:t>Pulse para editar el formato del texto de título</a:t>
            </a:r>
            <a:endParaRPr b="0" lang="es-MX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3200" spc="-1" strike="noStrike">
                <a:latin typeface="Arial"/>
              </a:rPr>
              <a:t>Pulse para editar el formato de texto del esquema</a:t>
            </a:r>
            <a:endParaRPr b="0" lang="es-MX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2800" spc="-1" strike="noStrike">
                <a:latin typeface="Arial"/>
              </a:rPr>
              <a:t>Segundo nivel del esquema</a:t>
            </a:r>
            <a:endParaRPr b="0" lang="es-MX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latin typeface="Arial"/>
              </a:rPr>
              <a:t>Tercer nivel del esquema</a:t>
            </a:r>
            <a:endParaRPr b="0" lang="es-MX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2000" spc="-1" strike="noStrike">
                <a:latin typeface="Arial"/>
              </a:rPr>
              <a:t>Cuarto nivel del esquema</a:t>
            </a:r>
            <a:endParaRPr b="0" lang="es-MX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latin typeface="Arial"/>
              </a:rPr>
              <a:t>Quinto nivel del esquema</a:t>
            </a:r>
            <a:endParaRPr b="0" lang="es-MX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latin typeface="Arial"/>
              </a:rPr>
              <a:t>Sexto nivel del esquema</a:t>
            </a:r>
            <a:endParaRPr b="0" lang="es-MX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latin typeface="Arial"/>
              </a:rPr>
              <a:t>Séptimo nivel del esquema</a:t>
            </a:r>
            <a:endParaRPr b="0" lang="es-MX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0" descr=""/>
          <p:cNvPicPr/>
          <p:nvPr/>
        </p:nvPicPr>
        <p:blipFill>
          <a:blip r:embed="rId2"/>
          <a:stretch/>
        </p:blipFill>
        <p:spPr>
          <a:xfrm>
            <a:off x="0" y="6453000"/>
            <a:ext cx="12191040" cy="403920"/>
          </a:xfrm>
          <a:prstGeom prst="rect">
            <a:avLst/>
          </a:prstGeom>
          <a:ln>
            <a:noFill/>
          </a:ln>
        </p:spPr>
      </p:pic>
      <p:pic>
        <p:nvPicPr>
          <p:cNvPr id="126" name="Picture 11" descr="A close up of a sign&#10;&#10;Description automatically generated"/>
          <p:cNvPicPr/>
          <p:nvPr/>
        </p:nvPicPr>
        <p:blipFill>
          <a:blip r:embed="rId3"/>
          <a:stretch/>
        </p:blipFill>
        <p:spPr>
          <a:xfrm>
            <a:off x="11039400" y="6493680"/>
            <a:ext cx="955080" cy="336240"/>
          </a:xfrm>
          <a:prstGeom prst="rect">
            <a:avLst/>
          </a:prstGeom>
          <a:ln>
            <a:noFill/>
          </a:ln>
        </p:spPr>
      </p:pic>
      <p:pic>
        <p:nvPicPr>
          <p:cNvPr id="127" name="Picture 4" descr="A sign in the dark&#10;&#10;Description automatically generated"/>
          <p:cNvPicPr/>
          <p:nvPr/>
        </p:nvPicPr>
        <p:blipFill>
          <a:blip r:embed="rId4"/>
          <a:stretch/>
        </p:blipFill>
        <p:spPr>
          <a:xfrm>
            <a:off x="0" y="0"/>
            <a:ext cx="12268800" cy="6856560"/>
          </a:xfrm>
          <a:prstGeom prst="rect">
            <a:avLst/>
          </a:prstGeom>
          <a:ln>
            <a:noFill/>
          </a:ln>
        </p:spPr>
      </p:pic>
      <p:pic>
        <p:nvPicPr>
          <p:cNvPr id="128" name="Picture 7" descr=""/>
          <p:cNvPicPr/>
          <p:nvPr/>
        </p:nvPicPr>
        <p:blipFill>
          <a:blip r:embed="rId5"/>
          <a:stretch/>
        </p:blipFill>
        <p:spPr>
          <a:xfrm>
            <a:off x="2409840" y="4236480"/>
            <a:ext cx="4904280" cy="1141920"/>
          </a:xfrm>
          <a:prstGeom prst="rect">
            <a:avLst/>
          </a:prstGeom>
          <a:ln>
            <a:noFill/>
          </a:ln>
        </p:spPr>
      </p:pic>
      <p:pic>
        <p:nvPicPr>
          <p:cNvPr id="129" name="Picture 8" descr="A close up of a sign&#10;&#10;Description automatically generated"/>
          <p:cNvPicPr/>
          <p:nvPr/>
        </p:nvPicPr>
        <p:blipFill>
          <a:blip r:embed="rId6"/>
          <a:stretch/>
        </p:blipFill>
        <p:spPr>
          <a:xfrm>
            <a:off x="10395000" y="6159960"/>
            <a:ext cx="1590120" cy="560520"/>
          </a:xfrm>
          <a:prstGeom prst="rect">
            <a:avLst/>
          </a:prstGeom>
          <a:ln>
            <a:noFill/>
          </a:ln>
        </p:spPr>
      </p:pic>
      <p:pic>
        <p:nvPicPr>
          <p:cNvPr id="130" name="Picture 9" descr="A picture containing food&#10;&#10;Description automatically generated"/>
          <p:cNvPicPr/>
          <p:nvPr/>
        </p:nvPicPr>
        <p:blipFill>
          <a:blip r:embed="rId7"/>
          <a:stretch/>
        </p:blipFill>
        <p:spPr>
          <a:xfrm>
            <a:off x="803160" y="524160"/>
            <a:ext cx="6510960" cy="2643840"/>
          </a:xfrm>
          <a:prstGeom prst="rect">
            <a:avLst/>
          </a:prstGeom>
          <a:ln>
            <a:noFill/>
          </a:ln>
        </p:spPr>
      </p:pic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MX" sz="4400" spc="-1" strike="noStrike">
                <a:latin typeface="Arial"/>
              </a:rPr>
              <a:t>Pulse para editar el formato del texto de título</a:t>
            </a:r>
            <a:endParaRPr b="0" lang="es-MX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3200" spc="-1" strike="noStrike">
                <a:latin typeface="Arial"/>
              </a:rPr>
              <a:t>Pulse para editar el formato de texto del esquema</a:t>
            </a:r>
            <a:endParaRPr b="0" lang="es-MX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2800" spc="-1" strike="noStrike">
                <a:latin typeface="Arial"/>
              </a:rPr>
              <a:t>Segundo nivel del esquema</a:t>
            </a:r>
            <a:endParaRPr b="0" lang="es-MX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latin typeface="Arial"/>
              </a:rPr>
              <a:t>Tercer nivel del esquema</a:t>
            </a:r>
            <a:endParaRPr b="0" lang="es-MX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2000" spc="-1" strike="noStrike">
                <a:latin typeface="Arial"/>
              </a:rPr>
              <a:t>Cuarto nivel del esquema</a:t>
            </a:r>
            <a:endParaRPr b="0" lang="es-MX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latin typeface="Arial"/>
              </a:rPr>
              <a:t>Quinto nivel del esquema</a:t>
            </a:r>
            <a:endParaRPr b="0" lang="es-MX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latin typeface="Arial"/>
              </a:rPr>
              <a:t>Sexto nivel del esquema</a:t>
            </a:r>
            <a:endParaRPr b="0" lang="es-MX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latin typeface="Arial"/>
              </a:rPr>
              <a:t>Séptimo nivel del esquema</a:t>
            </a:r>
            <a:endParaRPr b="0" lang="es-MX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10" descr=""/>
          <p:cNvPicPr/>
          <p:nvPr/>
        </p:nvPicPr>
        <p:blipFill>
          <a:blip r:embed="rId2"/>
          <a:stretch/>
        </p:blipFill>
        <p:spPr>
          <a:xfrm>
            <a:off x="0" y="6453000"/>
            <a:ext cx="12191040" cy="403920"/>
          </a:xfrm>
          <a:prstGeom prst="rect">
            <a:avLst/>
          </a:prstGeom>
          <a:ln>
            <a:noFill/>
          </a:ln>
        </p:spPr>
      </p:pic>
      <p:pic>
        <p:nvPicPr>
          <p:cNvPr id="170" name="Picture 11" descr="A close up of a sign&#10;&#10;Description automatically generated"/>
          <p:cNvPicPr/>
          <p:nvPr/>
        </p:nvPicPr>
        <p:blipFill>
          <a:blip r:embed="rId3"/>
          <a:stretch/>
        </p:blipFill>
        <p:spPr>
          <a:xfrm>
            <a:off x="11039400" y="6493680"/>
            <a:ext cx="955080" cy="336240"/>
          </a:xfrm>
          <a:prstGeom prst="rect">
            <a:avLst/>
          </a:prstGeom>
          <a:ln>
            <a:noFill/>
          </a:ln>
        </p:spPr>
      </p:pic>
      <p:pic>
        <p:nvPicPr>
          <p:cNvPr id="171" name="Picture 4" descr="A sign in the dark&#10;&#10;Description automatically generated"/>
          <p:cNvPicPr/>
          <p:nvPr/>
        </p:nvPicPr>
        <p:blipFill>
          <a:blip r:embed="rId4"/>
          <a:stretch/>
        </p:blipFill>
        <p:spPr>
          <a:xfrm>
            <a:off x="0" y="0"/>
            <a:ext cx="12268800" cy="6856560"/>
          </a:xfrm>
          <a:prstGeom prst="rect">
            <a:avLst/>
          </a:prstGeom>
          <a:ln>
            <a:noFill/>
          </a:ln>
        </p:spPr>
      </p:pic>
      <p:pic>
        <p:nvPicPr>
          <p:cNvPr id="172" name="Picture 8" descr="A close up of a sign&#10;&#10;Description automatically generated"/>
          <p:cNvPicPr/>
          <p:nvPr/>
        </p:nvPicPr>
        <p:blipFill>
          <a:blip r:embed="rId5"/>
          <a:stretch/>
        </p:blipFill>
        <p:spPr>
          <a:xfrm>
            <a:off x="10395000" y="6159960"/>
            <a:ext cx="1590120" cy="560520"/>
          </a:xfrm>
          <a:prstGeom prst="rect">
            <a:avLst/>
          </a:prstGeom>
          <a:ln>
            <a:noFill/>
          </a:ln>
        </p:spPr>
      </p:pic>
      <p:pic>
        <p:nvPicPr>
          <p:cNvPr id="173" name="Picture 9" descr=""/>
          <p:cNvPicPr/>
          <p:nvPr/>
        </p:nvPicPr>
        <p:blipFill>
          <a:blip r:embed="rId6"/>
          <a:stretch/>
        </p:blipFill>
        <p:spPr>
          <a:xfrm>
            <a:off x="8255520" y="212040"/>
            <a:ext cx="3761280" cy="1713600"/>
          </a:xfrm>
          <a:prstGeom prst="rect">
            <a:avLst/>
          </a:prstGeom>
          <a:ln>
            <a:noFill/>
          </a:ln>
        </p:spPr>
      </p:pic>
      <p:pic>
        <p:nvPicPr>
          <p:cNvPr id="174" name="Picture 10" descr="A close up of a logo&#10;&#10;Description automatically generated"/>
          <p:cNvPicPr/>
          <p:nvPr/>
        </p:nvPicPr>
        <p:blipFill>
          <a:blip r:embed="rId7"/>
          <a:stretch/>
        </p:blipFill>
        <p:spPr>
          <a:xfrm>
            <a:off x="5726160" y="4236480"/>
            <a:ext cx="3443400" cy="903240"/>
          </a:xfrm>
          <a:prstGeom prst="rect">
            <a:avLst/>
          </a:prstGeom>
          <a:ln>
            <a:noFill/>
          </a:ln>
        </p:spPr>
      </p:pic>
      <p:pic>
        <p:nvPicPr>
          <p:cNvPr id="175" name="Picture 12" descr="A picture containing drawing&#10;&#10;Description automatically generated"/>
          <p:cNvPicPr/>
          <p:nvPr/>
        </p:nvPicPr>
        <p:blipFill>
          <a:blip r:embed="rId8"/>
          <a:stretch/>
        </p:blipFill>
        <p:spPr>
          <a:xfrm>
            <a:off x="820440" y="2590560"/>
            <a:ext cx="3101760" cy="998640"/>
          </a:xfrm>
          <a:prstGeom prst="rect">
            <a:avLst/>
          </a:prstGeom>
          <a:ln>
            <a:noFill/>
          </a:ln>
        </p:spPr>
      </p:pic>
      <p:pic>
        <p:nvPicPr>
          <p:cNvPr id="176" name="Picture 16" descr="A picture containing drawing, mug&#10;&#10;Description automatically generated"/>
          <p:cNvPicPr/>
          <p:nvPr/>
        </p:nvPicPr>
        <p:blipFill>
          <a:blip r:embed="rId9"/>
          <a:stretch/>
        </p:blipFill>
        <p:spPr>
          <a:xfrm>
            <a:off x="5726160" y="2725920"/>
            <a:ext cx="3334680" cy="880560"/>
          </a:xfrm>
          <a:prstGeom prst="rect">
            <a:avLst/>
          </a:prstGeom>
          <a:ln>
            <a:noFill/>
          </a:ln>
        </p:spPr>
      </p:pic>
      <p:pic>
        <p:nvPicPr>
          <p:cNvPr id="177" name="Picture 19" descr="A picture containing drawing&#10;&#10;Description automatically generated"/>
          <p:cNvPicPr/>
          <p:nvPr/>
        </p:nvPicPr>
        <p:blipFill>
          <a:blip r:embed="rId10"/>
          <a:stretch/>
        </p:blipFill>
        <p:spPr>
          <a:xfrm>
            <a:off x="759960" y="4216680"/>
            <a:ext cx="3360240" cy="942840"/>
          </a:xfrm>
          <a:prstGeom prst="rect">
            <a:avLst/>
          </a:prstGeom>
          <a:ln>
            <a:noFill/>
          </a:ln>
        </p:spPr>
      </p:pic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MX" sz="4400" spc="-1" strike="noStrike">
                <a:latin typeface="Arial"/>
              </a:rPr>
              <a:t>Pulse para editar el formato del texto de título</a:t>
            </a:r>
            <a:endParaRPr b="0" lang="es-MX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3200" spc="-1" strike="noStrike">
                <a:latin typeface="Arial"/>
              </a:rPr>
              <a:t>Pulse para editar el formato de texto del esquema</a:t>
            </a:r>
            <a:endParaRPr b="0" lang="es-MX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2800" spc="-1" strike="noStrike">
                <a:latin typeface="Arial"/>
              </a:rPr>
              <a:t>Segundo nivel del esquema</a:t>
            </a:r>
            <a:endParaRPr b="0" lang="es-MX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latin typeface="Arial"/>
              </a:rPr>
              <a:t>Tercer nivel del esquema</a:t>
            </a:r>
            <a:endParaRPr b="0" lang="es-MX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2000" spc="-1" strike="noStrike">
                <a:latin typeface="Arial"/>
              </a:rPr>
              <a:t>Cuarto nivel del esquema</a:t>
            </a:r>
            <a:endParaRPr b="0" lang="es-MX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latin typeface="Arial"/>
              </a:rPr>
              <a:t>Quinto nivel del esquema</a:t>
            </a:r>
            <a:endParaRPr b="0" lang="es-MX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latin typeface="Arial"/>
              </a:rPr>
              <a:t>Sexto nivel del esquema</a:t>
            </a:r>
            <a:endParaRPr b="0" lang="es-MX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latin typeface="Arial"/>
              </a:rPr>
              <a:t>Séptimo nivel del esquema</a:t>
            </a:r>
            <a:endParaRPr b="0" lang="es-MX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7.gif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271880" y="4893840"/>
            <a:ext cx="9455400" cy="7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s-AR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Fluent Assertions, un primer acercamiento...</a:t>
            </a:r>
            <a:endParaRPr b="0" lang="es-MX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00000" y="0"/>
            <a:ext cx="8591400" cy="647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15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Calibri"/>
                <a:ea typeface="DejaVu Sans"/>
              </a:rPr>
              <a:t>Adolfo Federico Haustein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Desarrollador y organizador Comunidad .NET Córdoba</a:t>
            </a:r>
            <a:br/>
            <a:br/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@fedehaust / @dotnetcba</a:t>
            </a:r>
            <a:br/>
            <a:br/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@fedehaust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https://github.com/orgs/Comunidad-NET-Cordoba</a:t>
            </a:r>
            <a:br/>
            <a:br/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@fedehaust / @dotnetcba</a:t>
            </a:r>
            <a:br/>
            <a:br/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 https://www.meetup.com/es-ES/Comunidad-NET-Cordoba/</a:t>
            </a:r>
            <a:br/>
            <a:br/>
            <a:endParaRPr b="0" lang="es-MX" sz="2400" spc="-1" strike="noStrike"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https://www.linkedin.com/in/fedehaust/</a:t>
            </a:r>
            <a:endParaRPr b="0" lang="es-MX" sz="24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626040" y="828000"/>
            <a:ext cx="2246760" cy="2262240"/>
          </a:xfrm>
          <a:prstGeom prst="rect">
            <a:avLst/>
          </a:prstGeom>
          <a:ln>
            <a:noFill/>
          </a:ln>
        </p:spPr>
      </p:pic>
      <p:pic>
        <p:nvPicPr>
          <p:cNvPr id="219" name="Google Shape;127;p27" descr="Grupo para poder compartir nuevas tecnologías del ecosistema .NET, realizar actividades que nos permitan mejorar nuestra calidad de trabajo, y también compartir momentos de esparcimiento con personas que poseen los mismos intereses y/o actividades.&#10;página meetup https://www.meetup.com/es-ES/Comunidad-NET-Cordoba/"/>
          <p:cNvPicPr/>
          <p:nvPr/>
        </p:nvPicPr>
        <p:blipFill>
          <a:blip r:embed="rId2"/>
          <a:stretch/>
        </p:blipFill>
        <p:spPr>
          <a:xfrm>
            <a:off x="626040" y="3276000"/>
            <a:ext cx="2426040" cy="242604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3"/>
          <a:stretch/>
        </p:blipFill>
        <p:spPr>
          <a:xfrm>
            <a:off x="3296160" y="255672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221" name="" descr=""/>
          <p:cNvPicPr/>
          <p:nvPr/>
        </p:nvPicPr>
        <p:blipFill>
          <a:blip r:embed="rId4"/>
          <a:stretch/>
        </p:blipFill>
        <p:spPr>
          <a:xfrm>
            <a:off x="3296160" y="441036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222" name="" descr=""/>
          <p:cNvPicPr/>
          <p:nvPr/>
        </p:nvPicPr>
        <p:blipFill>
          <a:blip r:embed="rId5"/>
          <a:stretch/>
        </p:blipFill>
        <p:spPr>
          <a:xfrm>
            <a:off x="3296160" y="356580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6"/>
          <a:stretch/>
        </p:blipFill>
        <p:spPr>
          <a:xfrm>
            <a:off x="3296160" y="153216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7"/>
          <a:stretch/>
        </p:blipFill>
        <p:spPr>
          <a:xfrm>
            <a:off x="3296160" y="5378760"/>
            <a:ext cx="791280" cy="79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831960" y="99720"/>
            <a:ext cx="10514520" cy="105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¿Por qué usar Fluent Assertions?</a:t>
            </a:r>
            <a:endParaRPr b="0" lang="es-MX" sz="60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831960" y="1152000"/>
            <a:ext cx="10514520" cy="493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s-MX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Porque nos permite tener pruebas con resultados que en el caso de error, serán más </a:t>
            </a:r>
            <a:r>
              <a:rPr b="0" lang="es-MX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comprensibles (y nos evitara tener que depurar nuestras pruebas), y aparte… se complementa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con los frameworks mas </a:t>
            </a:r>
            <a:r>
              <a:rPr b="0" lang="es-MX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usados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para test </a:t>
            </a:r>
            <a:r>
              <a:rPr b="0" lang="es-MX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unitario.</a:t>
            </a:r>
            <a:br/>
            <a:endParaRPr b="0" lang="es-MX" sz="26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1440000" y="3312000"/>
            <a:ext cx="8792640" cy="309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831960" y="99720"/>
            <a:ext cx="10514520" cy="105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¿Por qué usar Fluent Assertions?</a:t>
            </a:r>
            <a:endParaRPr b="0" lang="es-MX" sz="60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831960" y="1152000"/>
            <a:ext cx="10514520" cy="493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s-MX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s-MX" sz="18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468000" y="1655640"/>
            <a:ext cx="11089080" cy="3672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831960" y="99720"/>
            <a:ext cx="10514520" cy="105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¿Por qué usar Fluent Assertions?</a:t>
            </a:r>
            <a:endParaRPr b="0" lang="es-MX" sz="60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831960" y="1152000"/>
            <a:ext cx="10514520" cy="493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s-MX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s-MX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Está hecho bajo la filosofía de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TDD</a:t>
            </a:r>
            <a:r>
              <a:rPr b="0" lang="es-MX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por Dennis Doomen y varios contribuidores, y… aparte es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de código abierto</a:t>
            </a:r>
            <a:r>
              <a:rPr b="0" lang="es-MX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, por lo que pueden con:</a:t>
            </a:r>
            <a:endParaRPr b="0" lang="es-MX" sz="2600" spc="-1" strike="noStrike">
              <a:latin typeface="Arial"/>
            </a:endParaRPr>
          </a:p>
          <a:p>
            <a:pPr marL="216000" indent="-215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Visual Studio 2019 (o Rider) </a:t>
            </a:r>
            <a:endParaRPr b="0" lang="es-MX" sz="2600" spc="-1" strike="noStrike">
              <a:latin typeface="Arial"/>
            </a:endParaRPr>
          </a:p>
          <a:p>
            <a:pPr marL="216000" indent="-215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Build Tools 2017</a:t>
            </a:r>
            <a:endParaRPr b="0" lang="es-MX" sz="2600" spc="-1" strike="noStrike">
              <a:latin typeface="Arial"/>
            </a:endParaRPr>
          </a:p>
          <a:p>
            <a:pPr marL="216000" indent="-215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Windows 10</a:t>
            </a:r>
            <a:endParaRPr b="0" lang="es-MX" sz="2600" spc="-1" strike="noStrike">
              <a:latin typeface="Arial"/>
            </a:endParaRPr>
          </a:p>
          <a:p>
            <a:pPr marL="216000" indent="-215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NET Core 3.0</a:t>
            </a:r>
            <a:endParaRPr b="0" lang="es-MX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s-MX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Colaborar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en </a:t>
            </a:r>
            <a:r>
              <a:rPr b="0" lang="es-MX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el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s-MX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proyecto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s-MX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que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s-MX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se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s-MX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encuentra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en https://github.com/fluentassertions/fluentassertions</a:t>
            </a:r>
            <a:endParaRPr b="0" lang="es-MX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144000" y="365040"/>
            <a:ext cx="11807280" cy="12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1" lang="en-US" sz="8000" spc="-1" strike="noStrike">
                <a:solidFill>
                  <a:srgbClr val="ffffff"/>
                </a:solidFill>
                <a:latin typeface="Calibri Light"/>
                <a:ea typeface="DejaVu Sans"/>
              </a:rPr>
              <a:t>¿Esto no es mucha charla?</a:t>
            </a:r>
            <a:endParaRPr b="0" lang="es-MX" sz="80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4182480" y="2196000"/>
            <a:ext cx="3808800" cy="380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144000" y="365040"/>
            <a:ext cx="11807280" cy="12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1" lang="en-US" sz="8000" spc="-1" strike="noStrike">
                <a:solidFill>
                  <a:srgbClr val="ffffff"/>
                </a:solidFill>
                <a:latin typeface="Calibri Light"/>
                <a:ea typeface="DejaVu Sans"/>
              </a:rPr>
              <a:t>¿</a:t>
            </a:r>
            <a:r>
              <a:rPr b="1" lang="es-MX" sz="8000" spc="-1" strike="noStrike">
                <a:solidFill>
                  <a:srgbClr val="ffffff"/>
                </a:solidFill>
                <a:latin typeface="Calibri Light"/>
                <a:ea typeface="DejaVu Sans"/>
              </a:rPr>
              <a:t>Preguntas</a:t>
            </a:r>
            <a:r>
              <a:rPr b="1" lang="en-US" sz="8000" spc="-1" strike="noStrike">
                <a:solidFill>
                  <a:srgbClr val="ffffff"/>
                </a:solidFill>
                <a:latin typeface="Calibri Light"/>
                <a:ea typeface="DejaVu Sans"/>
              </a:rPr>
              <a:t>?</a:t>
            </a:r>
            <a:endParaRPr b="0" lang="es-MX" sz="80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3524400" y="1508400"/>
            <a:ext cx="5114880" cy="511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Application>LibreOffice/6.4.3.2$Windows_X86_64 LibreOffice_project/747b5d0ebf89f41c860ec2a39efd7cb15b54f2d8</Application>
  <Words>2</Words>
  <Paragraphs>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2020-05-13T17:37:58Z</dcterms:created>
  <dc:creator>Germán Küber</dc:creator>
  <dc:description/>
  <dc:language>es-MX</dc:language>
  <cp:lastModifiedBy/>
  <dcterms:modified xsi:type="dcterms:W3CDTF">2020-05-17T19:54:41Z</dcterms:modified>
  <cp:revision>11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</vt:i4>
  </property>
</Properties>
</file>